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8"/>
  </p:notesMasterIdLst>
  <p:sldIdLst>
    <p:sldId id="257" r:id="rId5"/>
    <p:sldId id="264" r:id="rId6"/>
    <p:sldId id="263" r:id="rId7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20072" autoAdjust="0"/>
    <p:restoredTop sz="86879" autoAdjust="0"/>
  </p:normalViewPr>
  <p:slideViewPr>
    <p:cSldViewPr>
      <p:cViewPr varScale="1">
        <p:scale>
          <a:sx n="119" d="100"/>
          <a:sy n="119" d="100"/>
        </p:scale>
        <p:origin x="174" y="8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too ruff</a:t>
            </a:r>
          </a:p>
          <a:p>
            <a:endParaRPr lang="en-US" dirty="0"/>
          </a:p>
          <a:p>
            <a:r>
              <a:rPr lang="en-US" dirty="0"/>
              <a:t>Won’t hurt </a:t>
            </a:r>
            <a:r>
              <a:rPr lang="en-US"/>
              <a:t>my felines.</a:t>
            </a:r>
            <a:endParaRPr lang="en-US" dirty="0"/>
          </a:p>
          <a:p>
            <a:endParaRPr lang="en-US" dirty="0"/>
          </a:p>
          <a:p>
            <a:r>
              <a:rPr lang="en-US" dirty="0"/>
              <a:t>Getters</a:t>
            </a:r>
            <a:r>
              <a:rPr lang="en-US" baseline="0" dirty="0"/>
              <a:t> and Setters (not the Irish kind)</a:t>
            </a:r>
            <a:endParaRPr lang="en-US" dirty="0"/>
          </a:p>
          <a:p>
            <a:endParaRPr lang="en-US" dirty="0"/>
          </a:p>
          <a:p>
            <a:r>
              <a:rPr lang="en-US" dirty="0"/>
              <a:t>No need to Pause between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6042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722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358888"/>
            <a:ext cx="6858000" cy="914400"/>
          </a:xfrm>
        </p:spPr>
        <p:txBody>
          <a:bodyPr/>
          <a:lstStyle/>
          <a:p>
            <a:pPr algn="ctr"/>
            <a:r>
              <a:rPr lang="en-US" dirty="0"/>
              <a:t>Exercise 1: </a:t>
            </a:r>
            <a:r>
              <a:rPr lang="en-US" dirty="0" err="1"/>
              <a:t>HiLo</a:t>
            </a:r>
            <a:r>
              <a:rPr lang="en-US" dirty="0"/>
              <a:t> and </a:t>
            </a:r>
            <a:r>
              <a:rPr lang="en-US" dirty="0" err="1"/>
              <a:t>CorkBoard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752D0D-4DE0-4E53-A708-94085B59BB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276296"/>
            <a:ext cx="4267200" cy="284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1 Part A: </a:t>
            </a:r>
            <a:r>
              <a:rPr lang="en-US" dirty="0" err="1"/>
              <a:t>HiLo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69C62C-9DF3-4EC0-A05A-777C7E86AAA7}"/>
              </a:ext>
            </a:extLst>
          </p:cNvPr>
          <p:cNvSpPr/>
          <p:nvPr/>
        </p:nvSpPr>
        <p:spPr>
          <a:xfrm>
            <a:off x="345660" y="895350"/>
            <a:ext cx="8493539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Palatino Linotype" panose="02040502050505030304" pitchFamily="18" charset="0"/>
                <a:ea typeface="+mn-ea"/>
                <a:cs typeface="+mn-cs"/>
              </a:rPr>
              <a:t>Write the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Palatino Linotype" panose="02040502050505030304" pitchFamily="18" charset="0"/>
                <a:ea typeface="+mn-ea"/>
                <a:cs typeface="+mn-cs"/>
              </a:rPr>
              <a:t> guessing game in Python. The computer thinks of a number between 1 and 100 and the user makes guesses. After every guess the computer says “Higher” or “Lower”.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Palatino Linotype" panose="02040502050505030304" pitchFamily="18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Give nice instructions at the start of the game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Give friendly feedback to the player during the game – be creative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Optional: tell the player how many guesses it took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Palatino Linotype" panose="0204050205050503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79407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1 Part B: </a:t>
            </a:r>
            <a:r>
              <a:rPr lang="en-US" dirty="0" err="1"/>
              <a:t>CorkBoard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19AC77-1EC4-4ECB-A3FD-B937F10D2DAB}"/>
              </a:ext>
            </a:extLst>
          </p:cNvPr>
          <p:cNvSpPr/>
          <p:nvPr/>
        </p:nvSpPr>
        <p:spPr>
          <a:xfrm>
            <a:off x="345661" y="895350"/>
            <a:ext cx="845820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class Message with a String “sender”, a String “message”, and a Date “date”. 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the 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 object: 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“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postMessage</a:t>
            </a: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” – add a message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“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getMessages</a:t>
            </a: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” – return the list of accumulated messages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“clear” – erase all messages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Optional: “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getMessagesFrom</a:t>
            </a: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” – takes a list of strings (senders) and returns all messages from those senders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Write a function to add a number of sample messages to the board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Write Python code to test the cork board</a:t>
            </a:r>
          </a:p>
        </p:txBody>
      </p:sp>
    </p:spTree>
    <p:extLst>
      <p:ext uri="{BB962C8B-B14F-4D97-AF65-F5344CB8AC3E}">
        <p14:creationId xmlns:p14="http://schemas.microsoft.com/office/powerpoint/2010/main" val="3727375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10137</TotalTime>
  <Words>204</Words>
  <Application>Microsoft Office PowerPoint</Application>
  <PresentationFormat>On-screen Show (16:9)</PresentationFormat>
  <Paragraphs>31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1: HiLo and CorkBoard</vt:lpstr>
      <vt:lpstr>Exercise 1 Part A: HiLo</vt:lpstr>
      <vt:lpstr>Exercise 1 Part B: CorkBoard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150</cp:revision>
  <cp:lastPrinted>2015-07-06T21:44:19Z</cp:lastPrinted>
  <dcterms:created xsi:type="dcterms:W3CDTF">2015-07-04T21:12:26Z</dcterms:created>
  <dcterms:modified xsi:type="dcterms:W3CDTF">2018-03-06T09:27:42Z</dcterms:modified>
</cp:coreProperties>
</file>

<file path=docProps/thumbnail.jpeg>
</file>